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7" r:id="rId4"/>
    <p:sldId id="258" r:id="rId5"/>
    <p:sldId id="260" r:id="rId6"/>
    <p:sldId id="268" r:id="rId7"/>
    <p:sldId id="270" r:id="rId8"/>
    <p:sldId id="265" r:id="rId9"/>
    <p:sldId id="266" r:id="rId10"/>
    <p:sldId id="267" r:id="rId11"/>
    <p:sldId id="262" r:id="rId12"/>
    <p:sldId id="263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80" autoAdjust="0"/>
    <p:restoredTop sz="95946"/>
  </p:normalViewPr>
  <p:slideViewPr>
    <p:cSldViewPr snapToGrid="0" snapToObjects="1">
      <p:cViewPr varScale="1">
        <p:scale>
          <a:sx n="39" d="100"/>
          <a:sy n="39" d="100"/>
        </p:scale>
        <p:origin x="60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D0AD-0F78-E945-857B-31B131C9B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 accessibility</a:t>
            </a:r>
            <a:br>
              <a:rPr lang="en-US" dirty="0"/>
            </a:br>
            <a:r>
              <a:rPr lang="en-US" dirty="0"/>
              <a:t>for</a:t>
            </a:r>
            <a:br>
              <a:rPr lang="en-US" dirty="0"/>
            </a:br>
            <a:r>
              <a:rPr lang="en-US" dirty="0"/>
              <a:t>Glasgow Science Centre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4FEB1-2454-7049-A3F1-36C35F72C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TEAM 10</a:t>
            </a:r>
          </a:p>
        </p:txBody>
      </p:sp>
    </p:spTree>
    <p:extLst>
      <p:ext uri="{BB962C8B-B14F-4D97-AF65-F5344CB8AC3E}">
        <p14:creationId xmlns:p14="http://schemas.microsoft.com/office/powerpoint/2010/main" val="27185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BFC1-BCEB-4807-AB7F-1FC24104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and usability goals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C571-1546-4577-98B8-CB15D49FE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3" y="1964834"/>
            <a:ext cx="5185873" cy="3638763"/>
          </a:xfrm>
        </p:spPr>
        <p:txBody>
          <a:bodyPr>
            <a:normAutofit/>
          </a:bodyPr>
          <a:lstStyle/>
          <a:p>
            <a:r>
              <a:rPr lang="en-US" sz="2000" dirty="0"/>
              <a:t>Engaging</a:t>
            </a:r>
          </a:p>
          <a:p>
            <a:r>
              <a:rPr lang="en-US" sz="2000" dirty="0"/>
              <a:t>Exciting</a:t>
            </a:r>
          </a:p>
          <a:p>
            <a:r>
              <a:rPr lang="en-US" sz="2000" dirty="0"/>
              <a:t>Pleasurable</a:t>
            </a:r>
          </a:p>
          <a:p>
            <a:r>
              <a:rPr lang="en-US" sz="2000" dirty="0"/>
              <a:t>Satisfying</a:t>
            </a:r>
            <a:endParaRPr lang="en-GB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04D6C-7A1C-4FA3-A84E-F14BC9436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Easy to learn</a:t>
            </a:r>
          </a:p>
          <a:p>
            <a:r>
              <a:rPr lang="en-US" sz="2000" dirty="0"/>
              <a:t>Efficient</a:t>
            </a:r>
          </a:p>
          <a:p>
            <a:r>
              <a:rPr lang="en-US" sz="2000" dirty="0"/>
              <a:t>Consistent</a:t>
            </a:r>
          </a:p>
          <a:p>
            <a:r>
              <a:rPr lang="en-US" sz="2000" dirty="0"/>
              <a:t>Match between the system and the real world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13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B3DA-0C42-5244-A042-E8839B6A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Complications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F54E-AFE0-1848-945D-C06AF6B8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Unfamiliarity with technology</a:t>
            </a:r>
          </a:p>
          <a:p>
            <a:r>
              <a:rPr lang="en-US" sz="2000" dirty="0"/>
              <a:t>Difficulty creating image maps</a:t>
            </a:r>
          </a:p>
          <a:p>
            <a:r>
              <a:rPr lang="en-US" sz="2000" dirty="0"/>
              <a:t>Research suggested to switch to React</a:t>
            </a:r>
          </a:p>
          <a:p>
            <a:r>
              <a:rPr lang="en-US" sz="2000" dirty="0"/>
              <a:t>Lack of time</a:t>
            </a:r>
          </a:p>
        </p:txBody>
      </p:sp>
    </p:spTree>
    <p:extLst>
      <p:ext uri="{BB962C8B-B14F-4D97-AF65-F5344CB8AC3E}">
        <p14:creationId xmlns:p14="http://schemas.microsoft.com/office/powerpoint/2010/main" val="356329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A1656-428A-7D41-957C-E966478F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58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C564-611F-4697-A0A8-9B7140E8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had more time…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40125-A041-450A-8DF2-F304E1EA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optimal route planning</a:t>
            </a:r>
          </a:p>
          <a:p>
            <a:r>
              <a:rPr lang="en-US" dirty="0"/>
              <a:t>More detailed, zoomable map, 3D models</a:t>
            </a:r>
          </a:p>
          <a:p>
            <a:r>
              <a:rPr lang="en-US" dirty="0"/>
              <a:t>Full tag implementation</a:t>
            </a:r>
          </a:p>
          <a:p>
            <a:r>
              <a:rPr lang="en-US" dirty="0"/>
              <a:t>Preference/interests quiz</a:t>
            </a:r>
          </a:p>
        </p:txBody>
      </p:sp>
    </p:spTree>
    <p:extLst>
      <p:ext uri="{BB962C8B-B14F-4D97-AF65-F5344CB8AC3E}">
        <p14:creationId xmlns:p14="http://schemas.microsoft.com/office/powerpoint/2010/main" val="372411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1BA49-BC2B-DB43-BC07-13356F35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9097"/>
            <a:ext cx="6446205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C6582-958B-469A-A8BE-E054310A7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6" r="4574"/>
          <a:stretch/>
        </p:blipFill>
        <p:spPr>
          <a:xfrm>
            <a:off x="7541342" y="10"/>
            <a:ext cx="46506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8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8BD6-405F-4F5A-8D34-EC6CF05D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2B8E-9DFE-48F6-A012-85283EE9A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 Statement</a:t>
            </a:r>
          </a:p>
          <a:p>
            <a:r>
              <a:rPr lang="en-US" dirty="0"/>
              <a:t>Key Areas</a:t>
            </a:r>
          </a:p>
          <a:p>
            <a:r>
              <a:rPr lang="en-GB" dirty="0"/>
              <a:t>Our idea</a:t>
            </a:r>
          </a:p>
          <a:p>
            <a:r>
              <a:rPr lang="en-GB" dirty="0"/>
              <a:t>Back-end &amp; front-end design plans</a:t>
            </a:r>
          </a:p>
          <a:p>
            <a:r>
              <a:rPr lang="en-GB" dirty="0"/>
              <a:t>UX &amp; UI goals</a:t>
            </a:r>
          </a:p>
          <a:p>
            <a:r>
              <a:rPr lang="en-GB" dirty="0"/>
              <a:t>Complications</a:t>
            </a:r>
          </a:p>
          <a:p>
            <a:r>
              <a:rPr lang="en-GB" dirty="0"/>
              <a:t>Demo</a:t>
            </a:r>
          </a:p>
          <a:p>
            <a:r>
              <a:rPr lang="en-GB" dirty="0"/>
              <a:t>Additional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55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6CD4-FFBF-CA45-AA43-6FAC504B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sz="4000"/>
              <a:t>The Challenge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C5866-0204-9746-9B83-A4F176C9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5439212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Can you create a mobile or web app (a digital product) that would make the Glasgow Science Centre (GSC) experience more accessible to those with any disability?</a:t>
            </a:r>
            <a:endParaRPr lang="en-US" sz="2800" dirty="0"/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A55DFB4E-EA44-4B02-AF59-16D249B9E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267" y="2413000"/>
            <a:ext cx="3716338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994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136C-A77D-FC41-9724-01316B10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Key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A701C-FED1-904B-9DE7-09CB8695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61" y="2207212"/>
            <a:ext cx="7803235" cy="363651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Bringing the same, or as close as possible of an, experience to those who have a disability to those who are fully able.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Having a way to easily see what exhibits are accessible or not and being able to plan accordingly.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Highlighting the science behind each exhibit, so people know more about the exhibits they are interacting with.</a:t>
            </a:r>
          </a:p>
          <a:p>
            <a:endParaRPr lang="en-US" sz="1800" dirty="0"/>
          </a:p>
        </p:txBody>
      </p:sp>
      <p:pic>
        <p:nvPicPr>
          <p:cNvPr id="7" name="Graphic 6" descr="Family">
            <a:extLst>
              <a:ext uri="{FF2B5EF4-FFF2-40B4-BE49-F238E27FC236}">
                <a16:creationId xmlns:a16="http://schemas.microsoft.com/office/drawing/2014/main" id="{C3A9A933-7789-47AA-8D3B-D3656445B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733" y="2407114"/>
            <a:ext cx="3236706" cy="32367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985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FFF0-809D-124B-B538-9FB2CBAE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What did we decide to create?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C64C49-D3F1-AD4C-A3FB-58B7455B0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56" y="2612905"/>
            <a:ext cx="606805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 tool to guide visitors around the GSC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Interactive map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Ability to see instantly what kind (audio, visual, physical, etc.) of exhibits are available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Further exhibit information provided once it is clicked 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routing algorithm showing the best way to get around</a:t>
            </a: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379E947-D27A-3C4C-97F3-18B28436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8" r="9228" b="-4"/>
          <a:stretch/>
        </p:blipFill>
        <p:spPr>
          <a:xfrm rot="5400000">
            <a:off x="7020993" y="1385669"/>
            <a:ext cx="4617926" cy="40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37743D-B8E1-4A1B-94F0-DA25C275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Back-end design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39DAAA-F72E-4759-9D4D-76B68D22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412" y="467947"/>
            <a:ext cx="4315149" cy="352095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603BE2-8053-4DE0-9F17-68ACBDF7AD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035526" y="671729"/>
            <a:ext cx="3805859" cy="311338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D4C549-D39C-45E1-AFC0-64DABCFB0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79918" y="175033"/>
            <a:ext cx="2851553" cy="410678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7378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B3DA-0C42-5244-A042-E8839B6A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Original Stack choice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F54E-AFE0-1848-945D-C06AF6B8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Discussed each member’s strengths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Ruby on Rails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Bootstrap and plain HTML/JavaScript (jQuery)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MySQL database</a:t>
            </a:r>
          </a:p>
        </p:txBody>
      </p:sp>
    </p:spTree>
    <p:extLst>
      <p:ext uri="{BB962C8B-B14F-4D97-AF65-F5344CB8AC3E}">
        <p14:creationId xmlns:p14="http://schemas.microsoft.com/office/powerpoint/2010/main" val="78062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37743D-B8E1-4A1B-94F0-DA25C275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design decisions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39DAAA-F72E-4759-9D4D-76B68D22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00" y="183397"/>
            <a:ext cx="4383196" cy="221351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Content Placeholder 6" descr="A screen shot of a person&#10;&#10;Description automatically generated">
            <a:extLst>
              <a:ext uri="{FF2B5EF4-FFF2-40B4-BE49-F238E27FC236}">
                <a16:creationId xmlns:a16="http://schemas.microsoft.com/office/drawing/2014/main" id="{65603BE2-8053-4DE0-9F17-68ACBDF7AD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2545" y="655768"/>
            <a:ext cx="6659659" cy="311338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D4C549-D39C-45E1-AFC0-64DABCFB0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37100" y="2573742"/>
            <a:ext cx="4436304" cy="17745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7412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331" y="4525094"/>
            <a:ext cx="12203151" cy="2344057"/>
            <a:chOff x="0" y="4525094"/>
            <a:chExt cx="12203151" cy="2344057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DC2318-0FFA-497F-B9E7-16BC2319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design decisions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7DB7FC-4D83-4CC7-AD74-0CF41848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33" y="1646248"/>
            <a:ext cx="4369003" cy="128885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D05D8A-2764-452E-9300-BB44F0032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26" y="172606"/>
            <a:ext cx="4369003" cy="128885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0B486D-B048-4ADE-BC67-3572A88F3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232" y="3127732"/>
            <a:ext cx="4368997" cy="128885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8B490D6-768E-402A-9484-D4BFE11F5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94892" y="250655"/>
            <a:ext cx="6241096" cy="416593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46262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276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Easy accessibility for Glasgow Science Centre</vt:lpstr>
      <vt:lpstr>Content</vt:lpstr>
      <vt:lpstr>The Challenge Statement</vt:lpstr>
      <vt:lpstr>Key Areas</vt:lpstr>
      <vt:lpstr>What did we decide to create?</vt:lpstr>
      <vt:lpstr>Back-end design plan</vt:lpstr>
      <vt:lpstr>Original Stack choice</vt:lpstr>
      <vt:lpstr>UI design decisions</vt:lpstr>
      <vt:lpstr>UI design decisions</vt:lpstr>
      <vt:lpstr>UX and usability goals</vt:lpstr>
      <vt:lpstr>Complications</vt:lpstr>
      <vt:lpstr>Demo</vt:lpstr>
      <vt:lpstr>If we had more time…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</dc:title>
  <dc:creator>Daniel Sewerynski (Student)</dc:creator>
  <cp:lastModifiedBy>Simona Ramoskaite</cp:lastModifiedBy>
  <cp:revision>19</cp:revision>
  <dcterms:created xsi:type="dcterms:W3CDTF">2019-10-27T05:33:29Z</dcterms:created>
  <dcterms:modified xsi:type="dcterms:W3CDTF">2019-10-27T09:29:14Z</dcterms:modified>
</cp:coreProperties>
</file>